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9A"/>
    <a:srgbClr val="342E8D"/>
    <a:srgbClr val="3B7C9F"/>
    <a:srgbClr val="8E8E8D"/>
    <a:srgbClr val="282827"/>
    <a:srgbClr val="8D8B8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5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3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6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9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7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E111-7CD5-4956-8C6B-E58412066A0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4431-4981-4A1F-85F4-3FEAC901D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FA7EB-501B-62F9-9611-C9BC9432F1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42E8D">
                <a:tint val="45000"/>
                <a:satMod val="400000"/>
              </a:srgbClr>
            </a:duotone>
            <a:alphaModFix amt="35000"/>
          </a:blip>
          <a:stretch>
            <a:fillRect/>
          </a:stretch>
        </p:blipFill>
        <p:spPr>
          <a:xfrm>
            <a:off x="0" y="0"/>
            <a:ext cx="6858000" cy="48396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A61D0B-011E-2571-1FD0-7C5FEF778BCD}"/>
              </a:ext>
            </a:extLst>
          </p:cNvPr>
          <p:cNvSpPr/>
          <p:nvPr/>
        </p:nvSpPr>
        <p:spPr>
          <a:xfrm>
            <a:off x="3224835" y="1763708"/>
            <a:ext cx="3425206" cy="610889"/>
          </a:xfrm>
          <a:prstGeom prst="rect">
            <a:avLst/>
          </a:prstGeom>
          <a:solidFill>
            <a:srgbClr val="34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Take control of your safety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62361-93F4-7B82-9C15-A149544EF107}"/>
              </a:ext>
            </a:extLst>
          </p:cNvPr>
          <p:cNvSpPr/>
          <p:nvPr/>
        </p:nvSpPr>
        <p:spPr>
          <a:xfrm>
            <a:off x="-4234" y="4839629"/>
            <a:ext cx="2888683" cy="5069307"/>
          </a:xfrm>
          <a:prstGeom prst="rect">
            <a:avLst/>
          </a:prstGeom>
          <a:solidFill>
            <a:srgbClr val="34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AC6B6-AB55-842A-DAAB-7E6A8C1CB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52" y="769026"/>
            <a:ext cx="2302046" cy="4989552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4" descr="phone screen mockup - Google Search | Phone template, Iphone mockup ...">
            <a:extLst>
              <a:ext uri="{FF2B5EF4-FFF2-40B4-BE49-F238E27FC236}">
                <a16:creationId xmlns:a16="http://schemas.microsoft.com/office/drawing/2014/main" id="{1708A8AE-FA54-B65E-F673-11534423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808" y="595903"/>
            <a:ext cx="3647620" cy="55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угл Плей Картинка – Telegraph">
            <a:extLst>
              <a:ext uri="{FF2B5EF4-FFF2-40B4-BE49-F238E27FC236}">
                <a16:creationId xmlns:a16="http://schemas.microsoft.com/office/drawing/2014/main" id="{A4F21FD5-9E28-EF9A-C513-62FE66C7B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2"/>
          <a:stretch/>
        </p:blipFill>
        <p:spPr bwMode="auto">
          <a:xfrm>
            <a:off x="82472" y="8890871"/>
            <a:ext cx="1299181" cy="4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700C8-4E81-0DCD-D125-5ACC29B2D8A4}"/>
              </a:ext>
            </a:extLst>
          </p:cNvPr>
          <p:cNvSpPr txBox="1"/>
          <p:nvPr/>
        </p:nvSpPr>
        <p:spPr>
          <a:xfrm>
            <a:off x="3241288" y="933627"/>
            <a:ext cx="379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venir Next LT Pro" panose="020B0504020202020204" pitchFamily="34" charset="0"/>
              </a:rPr>
              <a:t>Brand Partner App</a:t>
            </a:r>
          </a:p>
        </p:txBody>
      </p:sp>
      <p:pic>
        <p:nvPicPr>
          <p:cNvPr id="8" name="Picture 2" descr="Гугл Плей Картинка – Telegraph">
            <a:extLst>
              <a:ext uri="{FF2B5EF4-FFF2-40B4-BE49-F238E27FC236}">
                <a16:creationId xmlns:a16="http://schemas.microsoft.com/office/drawing/2014/main" id="{DAD0DFF0-6C9E-35F2-51E0-F70E609E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7"/>
          <a:stretch/>
        </p:blipFill>
        <p:spPr bwMode="auto">
          <a:xfrm>
            <a:off x="1460573" y="8890871"/>
            <a:ext cx="129918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RiM Subscriptions - Urim">
            <a:extLst>
              <a:ext uri="{FF2B5EF4-FFF2-40B4-BE49-F238E27FC236}">
                <a16:creationId xmlns:a16="http://schemas.microsoft.com/office/drawing/2014/main" id="{A1FEB2D6-2DC9-671D-AF6D-7180F12E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3" y="7747133"/>
            <a:ext cx="1862252" cy="13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E39EDC-973E-D5F8-EEEE-ACE95629B586}"/>
              </a:ext>
            </a:extLst>
          </p:cNvPr>
          <p:cNvSpPr/>
          <p:nvPr/>
        </p:nvSpPr>
        <p:spPr>
          <a:xfrm>
            <a:off x="3224835" y="2527803"/>
            <a:ext cx="3425206" cy="610889"/>
          </a:xfrm>
          <a:prstGeom prst="rect">
            <a:avLst/>
          </a:prstGeom>
          <a:solidFill>
            <a:srgbClr val="34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Receive Security Notifications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CBFDE-523B-F848-2CBD-09106506D5C1}"/>
              </a:ext>
            </a:extLst>
          </p:cNvPr>
          <p:cNvSpPr/>
          <p:nvPr/>
        </p:nvSpPr>
        <p:spPr>
          <a:xfrm>
            <a:off x="3241288" y="3291898"/>
            <a:ext cx="3425206" cy="610889"/>
          </a:xfrm>
          <a:prstGeom prst="rect">
            <a:avLst/>
          </a:prstGeom>
          <a:solidFill>
            <a:srgbClr val="342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Know what to do in a crisis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0A8E5F-E85B-3FC2-6BC6-EDA86F1DF406}"/>
              </a:ext>
            </a:extLst>
          </p:cNvPr>
          <p:cNvSpPr/>
          <p:nvPr/>
        </p:nvSpPr>
        <p:spPr>
          <a:xfrm>
            <a:off x="3241288" y="6148646"/>
            <a:ext cx="3425206" cy="1209887"/>
          </a:xfrm>
          <a:prstGeom prst="roundRect">
            <a:avLst/>
          </a:prstGeom>
          <a:solidFill>
            <a:srgbClr val="342E8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696BFBC-9C6D-243F-A9EB-AA6ECBB7FF61}"/>
              </a:ext>
            </a:extLst>
          </p:cNvPr>
          <p:cNvSpPr/>
          <p:nvPr/>
        </p:nvSpPr>
        <p:spPr>
          <a:xfrm>
            <a:off x="3241288" y="8116945"/>
            <a:ext cx="3425206" cy="1258452"/>
          </a:xfrm>
          <a:prstGeom prst="roundRect">
            <a:avLst/>
          </a:prstGeom>
          <a:solidFill>
            <a:srgbClr val="342E8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769DAD-56B1-9C67-79A1-CFBC180D2072}"/>
              </a:ext>
            </a:extLst>
          </p:cNvPr>
          <p:cNvSpPr txBox="1"/>
          <p:nvPr/>
        </p:nvSpPr>
        <p:spPr>
          <a:xfrm>
            <a:off x="3585318" y="5533775"/>
            <a:ext cx="259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42E8D"/>
                </a:solidFill>
                <a:latin typeface="Avenir Next LT Pro" panose="020B0504020202020204" pitchFamily="34" charset="0"/>
              </a:rPr>
              <a:t>Username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D3E96-990C-2569-A64F-72E82D9BFC05}"/>
              </a:ext>
            </a:extLst>
          </p:cNvPr>
          <p:cNvSpPr txBox="1"/>
          <p:nvPr/>
        </p:nvSpPr>
        <p:spPr>
          <a:xfrm>
            <a:off x="3585318" y="7575000"/>
            <a:ext cx="259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42E8D"/>
                </a:solidFill>
                <a:latin typeface="Avenir Next LT Pro" panose="020B0504020202020204" pitchFamily="34" charset="0"/>
              </a:rPr>
              <a:t>Password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AECC2D-F48B-56B7-F996-8C0568AC3D7C}"/>
              </a:ext>
            </a:extLst>
          </p:cNvPr>
          <p:cNvSpPr txBox="1"/>
          <p:nvPr/>
        </p:nvSpPr>
        <p:spPr>
          <a:xfrm>
            <a:off x="273503" y="6523692"/>
            <a:ext cx="221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Search “URIM” on the Google Play/Apple App store to download</a:t>
            </a:r>
          </a:p>
        </p:txBody>
      </p:sp>
      <p:pic>
        <p:nvPicPr>
          <p:cNvPr id="20" name="Picture 2" descr="Landsec Brand Hub - Logo">
            <a:extLst>
              <a:ext uri="{FF2B5EF4-FFF2-40B4-BE49-F238E27FC236}">
                <a16:creationId xmlns:a16="http://schemas.microsoft.com/office/drawing/2014/main" id="{C714C119-1269-C094-DC6C-D186A56C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10" y="-102418"/>
            <a:ext cx="706355" cy="7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380</TotalTime>
  <Words>34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Britton-Jones</dc:creator>
  <cp:lastModifiedBy>J Rhodes</cp:lastModifiedBy>
  <cp:revision>5</cp:revision>
  <dcterms:created xsi:type="dcterms:W3CDTF">2023-03-26T10:12:53Z</dcterms:created>
  <dcterms:modified xsi:type="dcterms:W3CDTF">2023-03-30T12:22:13Z</dcterms:modified>
</cp:coreProperties>
</file>